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>
                <a:solidFill>
                  <a:schemeClr val="lt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Кратко обо мне</a:t>
            </a:r>
            <a:br>
              <a:rPr lang="ru"/>
            </a:b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Салдыркина Оксана Александровна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Моё увлечение:фотографии</a:t>
            </a:r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Я обожаю фотографировать людей,уделяю своим подругам время,чтобы устроить для них фотосессию ,так же и снимаю окружающую природу,смешные фото,и редактировать их,делать коллажи.Также монтирую видео,вставляю музыку ,создаю сайты.Свои фото сама же обрабатываю,делаю их качественней,добавляю яркости и насыщенности.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13402348_1103060903099668_647705354_n.jpg"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3502" y="0"/>
            <a:ext cx="411699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fpc5zsBdFBM.jpg"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9406" y="0"/>
            <a:ext cx="340518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KusWUA5V7K0.jpg"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113" y="0"/>
            <a:ext cx="7763772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tGxnEwQ6lpE.jpg"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4197" y="0"/>
            <a:ext cx="341560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Маршировка</a:t>
            </a:r>
          </a:p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Также мы маршировали в школе,и в итоге всегда выигрывали ,занимали 1 места,Благодаря нашему Эдуарду Васильевичу.И благодаря ему,я достаточно могу держать себя стойко,поднимать ногу выше .Ведь это тоже пригодится в жизни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Мои увлечения</a:t>
            </a:r>
          </a:p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G_20160715_214837.jpg"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1269725"/>
            <a:ext cx="5517726" cy="3723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Рисование в моей жизни</a:t>
            </a:r>
          </a:p>
        </p:txBody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G_20160715_213911.jpg"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1205174"/>
            <a:ext cx="6857998" cy="3938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x="311700" y="445025"/>
            <a:ext cx="8520600" cy="2847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3000">
                <a:solidFill>
                  <a:schemeClr val="lt2"/>
                </a:solidFill>
              </a:rPr>
              <a:t>                                                                                ХОЧУ ВАС ВСЕХ ОТБЛАГОДАРИТЬ ,ЗА ТО ЧТО УДЕЛИЛИ ВРЕМЯ И ПОНАБЛЮДАЛИ ЗА МОЕЙ ЧАСТИЧКОЙ ЖИЗНИ</a:t>
            </a:r>
          </a:p>
        </p:txBody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1800">
                <a:solidFill>
                  <a:schemeClr val="lt2"/>
                </a:solidFill>
              </a:rPr>
              <a:t>                                   СПОРТ в моей жизни</a:t>
            </a:r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311700" y="1152475"/>
            <a:ext cx="8520600" cy="3603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Спортом я занимаюсь уже достаточно давно.Я представить не могу без активной жизни,поэтому я всегда активна. я всегда любила активные развлечения.Сколько себя помню,всегда играла в разнообразные игры,и поэтому родители меня записали в настольный теннис.Потом забросила,в старших классах начала заниматься вольной борьбой,но увы я не участвовала в соревнованиях.Мне нравится это вид спорта,в котором необходимо проявлять быструю реакцию и силу.Конечно он травмичен,зато развивает гибкость,координацию,выносливость и наращивает мышцы в ногах.Также как полтора года занимаюсь тяжелой атлетикой,бодибилдингом,ведь всё это взятое даст мне уверенность в себе.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1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311700" y="114172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sz="105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914447_1000227616662368_535628081_n.jpg"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1900" y="172175"/>
            <a:ext cx="6251825" cy="4971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7In-icQ2x4k.jpg"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3200" y="129125"/>
            <a:ext cx="3857625" cy="487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11820618_1518621515096225_664492910_n.jpg"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2849" y="561700"/>
            <a:ext cx="4917524" cy="402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Танцы в моей жизни</a:t>
            </a:r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Танцами я занимаюсь уже как 5 лет. И мне это очень нравится.И в дальнейшем ,как  я поступлю в вуз,продолжу уже заниматься там. Ведь это уже у меня взошло в привычку.Даже когда тренировки прекращались на время,я начинала тренироваться самостоятельно.Моим хореографом была Наталья Ивановна,и я с гордостью могу сказать,она достойна похвалы!Я выступала во многих школых,ездили в Чебоксары,Ядрин,Канаш и т д .Мы тогда боролись за места.Ведь свой труд нужно уметь показать,а судьи должны оценить по достоинству.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0e3LwMyox_M.jpg"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8000" cy="503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0frDSjrZmsk.jpg"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1JeRmz4hMmA.jpg"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dark-2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