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58" r:id="rId6"/>
    <p:sldId id="263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F6EFC-2084-4375-AC50-1C25CC9E66C7}" type="datetimeFigureOut">
              <a:rPr lang="ru-RU" smtClean="0"/>
              <a:pPr/>
              <a:t>16.07.2016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386B-233B-4825-A22B-45A2601779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3120" y="4869160"/>
            <a:ext cx="752088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Клементьева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Дарья Валерьевна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Абитуриент факультета журналистики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«Открытие </a:t>
            </a:r>
            <a:r>
              <a:rPr lang="ru-RU" dirty="0" err="1" smtClean="0"/>
              <a:t>мотосезона</a:t>
            </a:r>
            <a:r>
              <a:rPr lang="ru-RU" dirty="0" smtClean="0"/>
              <a:t>» 2015</a:t>
            </a:r>
            <a:endParaRPr lang="ru-RU" dirty="0"/>
          </a:p>
        </p:txBody>
      </p:sp>
      <p:pic>
        <p:nvPicPr>
          <p:cNvPr id="4" name="Содержимое 3" descr="SqEENV9ntx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5184576" cy="3456384"/>
          </a:xfrm>
        </p:spPr>
      </p:pic>
      <p:pic>
        <p:nvPicPr>
          <p:cNvPr id="5" name="Рисунок 4" descr="BQq1MsjIGf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645024"/>
            <a:ext cx="453650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smtClean="0"/>
              <a:t>Масленица </a:t>
            </a:r>
            <a:r>
              <a:rPr lang="ru-RU" sz="3600" dirty="0" smtClean="0"/>
              <a:t>в Чувашском национальном музее 2016</a:t>
            </a:r>
            <a:endParaRPr lang="ru-RU" sz="3600" dirty="0"/>
          </a:p>
        </p:txBody>
      </p:sp>
      <p:pic>
        <p:nvPicPr>
          <p:cNvPr id="4" name="Содержимое 3" descr="lWYjWZyYW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423933" cy="2930856"/>
          </a:xfrm>
        </p:spPr>
      </p:pic>
      <p:pic>
        <p:nvPicPr>
          <p:cNvPr id="5" name="Рисунок 4" descr="Z08ABdgY9O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501008"/>
            <a:ext cx="4896544" cy="3243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Последний звонок и выпускной «Финальный танец» </a:t>
            </a:r>
            <a:endParaRPr lang="ru-RU" dirty="0"/>
          </a:p>
        </p:txBody>
      </p:sp>
      <p:pic>
        <p:nvPicPr>
          <p:cNvPr id="4" name="Содержимое 3" descr="1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573016"/>
            <a:ext cx="4424344" cy="3097266"/>
          </a:xfrm>
        </p:spPr>
      </p:pic>
      <p:pic>
        <p:nvPicPr>
          <p:cNvPr id="5" name="Рисунок 4" descr="9PZKqrl0R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28800"/>
            <a:ext cx="4104456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Вручение аттестата 2016</a:t>
            </a:r>
            <a:endParaRPr lang="ru-RU" dirty="0"/>
          </a:p>
        </p:txBody>
      </p:sp>
      <p:pic>
        <p:nvPicPr>
          <p:cNvPr id="4" name="Содержимое 3" descr="SB8BXAOaBQ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3068960"/>
            <a:ext cx="5217374" cy="3456384"/>
          </a:xfrm>
        </p:spPr>
      </p:pic>
      <p:pic>
        <p:nvPicPr>
          <p:cNvPr id="5" name="Рисунок 4" descr="0ayo_LUg5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4789390" cy="3172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b="1" smtClean="0"/>
              <a:t>Спасибо за внимание</a:t>
            </a:r>
            <a:r>
              <a:rPr lang="ru-RU" sz="7200" b="1" dirty="0" smtClean="0"/>
              <a:t>!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II </a:t>
            </a:r>
            <a:r>
              <a:rPr lang="ru-RU" sz="3600" dirty="0" smtClean="0"/>
              <a:t>Слет экологический бригад 2012 год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pp.vk.me/c633117/v633117001/37e74/CaG9ATW5V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44824"/>
            <a:ext cx="6624736" cy="4698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Творческая весна-2012 «Формула Успеха»</a:t>
            </a:r>
            <a:endParaRPr lang="ru-RU" sz="3600" dirty="0"/>
          </a:p>
        </p:txBody>
      </p:sp>
      <p:pic>
        <p:nvPicPr>
          <p:cNvPr id="4" name="Содержимое 3" descr="ExlrdYFGe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8102" y="1600200"/>
            <a:ext cx="67677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Новогодний</a:t>
            </a:r>
            <a:r>
              <a:rPr lang="ru-RU" dirty="0" smtClean="0"/>
              <a:t> </a:t>
            </a:r>
            <a:r>
              <a:rPr lang="ru-RU" sz="3600" dirty="0" smtClean="0"/>
              <a:t>калейдоскоп 2013</a:t>
            </a:r>
            <a:endParaRPr lang="ru-RU" sz="3600" dirty="0"/>
          </a:p>
        </p:txBody>
      </p:sp>
      <p:pic>
        <p:nvPicPr>
          <p:cNvPr id="5" name="Рисунок 4" descr="vrL0XHi6-v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340769"/>
            <a:ext cx="4860032" cy="3096344"/>
          </a:xfrm>
          <a:prstGeom prst="rect">
            <a:avLst/>
          </a:prstGeom>
        </p:spPr>
      </p:pic>
      <p:pic>
        <p:nvPicPr>
          <p:cNvPr id="15362" name="Picture 2" descr="https://pp.vk.me/c633117/v633117001/37e01/7Zy5IpWR2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01008"/>
            <a:ext cx="4824536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Творческая весна-2013 «Салют весне»</a:t>
            </a:r>
            <a:br>
              <a:rPr lang="ru-RU" sz="3600" dirty="0" smtClean="0"/>
            </a:br>
            <a:r>
              <a:rPr lang="ru-RU" sz="3600" dirty="0" smtClean="0"/>
              <a:t>Песня: «На сцене школьный наш актив» </a:t>
            </a:r>
            <a:endParaRPr lang="ru-RU" sz="3600" dirty="0"/>
          </a:p>
        </p:txBody>
      </p:sp>
      <p:pic>
        <p:nvPicPr>
          <p:cNvPr id="4" name="Содержимое 3" descr="HjXsTEnoPX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0177" y="1600200"/>
            <a:ext cx="67836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Актив школы-2014</a:t>
            </a:r>
            <a:endParaRPr lang="ru-RU" dirty="0"/>
          </a:p>
        </p:txBody>
      </p:sp>
      <p:pic>
        <p:nvPicPr>
          <p:cNvPr id="4" name="Содержимое 3" descr="eCYC1-EBdN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176829" cy="50619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Фестиваль Современных Танцев -2014</a:t>
            </a:r>
            <a:endParaRPr lang="ru-RU" sz="3600" dirty="0"/>
          </a:p>
        </p:txBody>
      </p:sp>
      <p:pic>
        <p:nvPicPr>
          <p:cNvPr id="4" name="Содержимое 3" descr="TqJewMqpVh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27984" y="3140968"/>
            <a:ext cx="4601485" cy="3451114"/>
          </a:xfrm>
        </p:spPr>
      </p:pic>
      <p:pic>
        <p:nvPicPr>
          <p:cNvPr id="17410" name="Picture 2" descr="C:\Documents and Settings\User\Рабочий стол\ДАША\фотоальбом\танцы\OvF-RqiWYk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536504" cy="3546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КВН-2014</a:t>
            </a:r>
            <a:endParaRPr lang="ru-RU" dirty="0"/>
          </a:p>
        </p:txBody>
      </p:sp>
      <p:pic>
        <p:nvPicPr>
          <p:cNvPr id="4" name="Содержимое 3" descr="n37VpfyZht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877116" cy="4749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Легкоатлетический пробег «Чебоксары 2015»</a:t>
            </a:r>
            <a:endParaRPr lang="ru-RU" dirty="0"/>
          </a:p>
        </p:txBody>
      </p:sp>
      <p:pic>
        <p:nvPicPr>
          <p:cNvPr id="4" name="Содержимое 3" descr="Fp8nlLuhn1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628800"/>
            <a:ext cx="3816424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70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</vt:lpstr>
      <vt:lpstr>II Слет экологический бригад 2012 год</vt:lpstr>
      <vt:lpstr>Творческая весна-2012 «Формула Успеха»</vt:lpstr>
      <vt:lpstr>Новогодний калейдоскоп 2013</vt:lpstr>
      <vt:lpstr>Творческая весна-2013 «Салют весне» Песня: «На сцене школьный наш актив» </vt:lpstr>
      <vt:lpstr>Актив школы-2014</vt:lpstr>
      <vt:lpstr>Фестиваль Современных Танцев -2014</vt:lpstr>
      <vt:lpstr>КВН-2014</vt:lpstr>
      <vt:lpstr>Легкоатлетический пробег «Чебоксары 2015»</vt:lpstr>
      <vt:lpstr>«Открытие мотосезона» 2015</vt:lpstr>
      <vt:lpstr>Масленица в Чувашском национальном музее 2016</vt:lpstr>
      <vt:lpstr>Последний звонок и выпускной «Финальный танец» </vt:lpstr>
      <vt:lpstr>Вручение аттестата 2016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User</dc:creator>
  <cp:lastModifiedBy>Админ</cp:lastModifiedBy>
  <cp:revision>11</cp:revision>
  <dcterms:created xsi:type="dcterms:W3CDTF">2016-07-15T15:38:52Z</dcterms:created>
  <dcterms:modified xsi:type="dcterms:W3CDTF">2016-07-16T06:11:20Z</dcterms:modified>
</cp:coreProperties>
</file>