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3" r:id="rId6"/>
    <p:sldId id="261" r:id="rId7"/>
    <p:sldId id="258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99FF66"/>
    <a:srgbClr val="FF9999"/>
    <a:srgbClr val="FF6600"/>
    <a:srgbClr val="009900"/>
    <a:srgbClr val="FF6699"/>
    <a:srgbClr val="9933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0724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Меня зовут Оксана Александрова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93" y="2404476"/>
            <a:ext cx="2880320" cy="3264362"/>
          </a:xfrm>
          <a:prstGeom prst="rect">
            <a:avLst/>
          </a:prstGeom>
          <a:ln>
            <a:solidFill>
              <a:srgbClr val="FFC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27418" y="2396836"/>
            <a:ext cx="3256950" cy="209288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800" dirty="0" smtClean="0"/>
              <a:t>Я родилась в 1999 году. Окончила МАОУ «СОШ №3» г. Канаш.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36184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Желаю всем найти свой путь в жизни!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48880"/>
            <a:ext cx="3617702" cy="2415875"/>
          </a:xfrm>
          <a:ln>
            <a:solidFill>
              <a:schemeClr val="tx1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Мой аттестат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3549022" cy="2580554"/>
          </a:xfr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223649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ru-RU" dirty="0" smtClean="0"/>
              <a:t>Оценки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052" y="2438400"/>
            <a:ext cx="4191896" cy="304800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44649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24944"/>
            <a:ext cx="1995733" cy="274320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9900"/>
          </a:solidFill>
        </p:spPr>
        <p:txBody>
          <a:bodyPr/>
          <a:lstStyle/>
          <a:p>
            <a:r>
              <a:rPr lang="ru-RU" dirty="0" smtClean="0"/>
              <a:t>Мои достижения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843808" y="2362201"/>
            <a:ext cx="3312368" cy="451338"/>
          </a:xfrm>
          <a:solidFill>
            <a:srgbClr val="FF6600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 английскому языку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707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24944"/>
            <a:ext cx="1994486" cy="2743200"/>
          </a:xfr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24944"/>
            <a:ext cx="1994486" cy="2743200"/>
          </a:xfrm>
          <a:ln>
            <a:solidFill>
              <a:schemeClr val="tx1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9900"/>
          </a:solidFill>
        </p:spPr>
        <p:txBody>
          <a:bodyPr/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/>
              <a:t>П</a:t>
            </a:r>
            <a:r>
              <a:rPr lang="ru-RU" dirty="0" smtClean="0"/>
              <a:t>о чувашскому языку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solidFill>
            <a:srgbClr val="00B0F0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 праву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80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6699"/>
          </a:solidFill>
        </p:spPr>
        <p:txBody>
          <a:bodyPr/>
          <a:lstStyle/>
          <a:p>
            <a:r>
              <a:rPr lang="ru-RU" dirty="0" smtClean="0"/>
              <a:t>За особые успехи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780" y="2492896"/>
            <a:ext cx="2827346" cy="3888432"/>
          </a:xfrm>
          <a:solidFill>
            <a:srgbClr val="FF6699"/>
          </a:solidFill>
          <a:ln>
            <a:solidFill>
              <a:srgbClr val="FF6699"/>
            </a:solidFill>
          </a:ln>
        </p:spPr>
      </p:pic>
    </p:spTree>
    <p:extLst>
      <p:ext uri="{BB962C8B-B14F-4D97-AF65-F5344CB8AC3E}">
        <p14:creationId xmlns:p14="http://schemas.microsoft.com/office/powerpoint/2010/main" val="411936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9933FF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Волонтерская работа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801" y="2438400"/>
            <a:ext cx="4032398" cy="3048000"/>
          </a:xfr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690249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128048"/>
            <a:ext cx="3124200" cy="2125904"/>
          </a:xfrm>
          <a:ln>
            <a:solidFill>
              <a:schemeClr val="accent5">
                <a:lumMod val="50000"/>
              </a:schemeClr>
            </a:solidFill>
          </a:ln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48738"/>
            <a:ext cx="3124200" cy="2084524"/>
          </a:xfrm>
          <a:ln>
            <a:solidFill>
              <a:srgbClr val="0070C0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666699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Волонтерская работа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solidFill>
            <a:srgbClr val="FF9933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Свеча памяти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solidFill>
            <a:srgbClr val="FF6699"/>
          </a:solidFill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Флэш-моб победы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259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solidFill>
            <a:srgbClr val="99FF66"/>
          </a:solidFill>
        </p:spPr>
        <p:txBody>
          <a:bodyPr>
            <a:normAutofit fontScale="77500" lnSpcReduction="20000"/>
          </a:bodyPr>
          <a:lstStyle/>
          <a:p>
            <a:r>
              <a:rPr lang="ru-RU" b="1" u="sng" dirty="0" smtClean="0"/>
              <a:t>Успешным человеком </a:t>
            </a:r>
          </a:p>
          <a:p>
            <a:pPr indent="0">
              <a:buNone/>
            </a:pPr>
            <a:r>
              <a:rPr lang="ru-RU" b="1" i="1" dirty="0">
                <a:solidFill>
                  <a:srgbClr val="141412"/>
                </a:solidFill>
                <a:latin typeface="Source Sans Pro"/>
              </a:rPr>
              <a:t>Успешный человек вовремя и своевременно достигает поставленных целей, получая внутреннее удовлетворение от своей миссии и «зачет» от окружающих.</a:t>
            </a:r>
            <a:endParaRPr lang="ru-RU" dirty="0">
              <a:solidFill>
                <a:srgbClr val="141412"/>
              </a:solidFill>
              <a:latin typeface="Source Sans Pro"/>
            </a:endParaRPr>
          </a:p>
          <a:p>
            <a:pPr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1340768"/>
            <a:ext cx="6400800" cy="613792"/>
          </a:xfrm>
          <a:solidFill>
            <a:srgbClr val="FF9999"/>
          </a:solidFill>
        </p:spPr>
        <p:txBody>
          <a:bodyPr>
            <a:normAutofit/>
          </a:bodyPr>
          <a:lstStyle/>
          <a:p>
            <a:r>
              <a:rPr lang="ru-RU" sz="2800" dirty="0" smtClean="0"/>
              <a:t>Как я вижу свое будущее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953893"/>
            <a:ext cx="3124200" cy="2059284"/>
          </a:xfr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307211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66</TotalTime>
  <Words>67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Меня зовут Оксана Александрова</vt:lpstr>
      <vt:lpstr>Мой аттестат</vt:lpstr>
      <vt:lpstr>Оценки</vt:lpstr>
      <vt:lpstr>Мои достижения </vt:lpstr>
      <vt:lpstr>Мои достижения</vt:lpstr>
      <vt:lpstr>За особые успехи </vt:lpstr>
      <vt:lpstr>Волонтерская работа</vt:lpstr>
      <vt:lpstr>Волонтерская работа</vt:lpstr>
      <vt:lpstr>Как я вижу свое будущее</vt:lpstr>
      <vt:lpstr>Желаю всем найти свой путь в жизни!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Меня зовут Оксана Александрова</dc:title>
  <dc:creator>1</dc:creator>
  <cp:lastModifiedBy>1</cp:lastModifiedBy>
  <cp:revision>7</cp:revision>
  <dcterms:created xsi:type="dcterms:W3CDTF">2016-07-15T19:57:54Z</dcterms:created>
  <dcterms:modified xsi:type="dcterms:W3CDTF">2016-07-15T21:15:08Z</dcterms:modified>
</cp:coreProperties>
</file>